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"/>
  </p:notesMasterIdLst>
  <p:sldIdLst>
    <p:sldId id="257" r:id="rId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7C80"/>
    <a:srgbClr val="11C3FB"/>
    <a:srgbClr val="FA12E9"/>
    <a:srgbClr val="0066FF"/>
    <a:srgbClr val="CC00CC"/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0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ACE8CC-AB44-A279-6BD6-B4483B903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A0A83-99B3-44BA-A298-EB7277D1C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A2EA9E-C5D8-4BAC-93A8-C0EBCB8108F9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5E7C02-7C41-9BAA-79E4-237DD44577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E9DD343-0DB5-EFC0-8D60-73E224527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ru-RU" noProof="0"/>
              <a:t>Click to edit Master text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  <a:endParaRPr lang="ru-RU" alt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50155-87B5-ADAA-221A-9622630651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7372F-8999-632E-01C5-93C45E4C2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28BD13D-B03A-40E3-AC82-332BE5A744A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9D52FA9-F6B3-623A-8AD4-C802929CC7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2AF16F7B-5C24-FC29-2650-969D43C898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DC687043-A3BC-D166-F84B-E3CE430E00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AA5FFC3F-B255-9A00-46E4-4BFABA2FD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 altLang="ru-RU">
                <a:latin typeface="Arial" charset="0"/>
                <a:cs typeface="Arial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F0F1B83-68E2-70B5-FD43-68D8AD2987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" name="Group 7">
                <a:extLst>
                  <a:ext uri="{FF2B5EF4-FFF2-40B4-BE49-F238E27FC236}">
                    <a16:creationId xmlns:a16="http://schemas.microsoft.com/office/drawing/2014/main" id="{7B3E39C9-1479-3CFF-A4E8-A52F7F8D99D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1111" name="Group 8">
                  <a:extLst>
                    <a:ext uri="{FF2B5EF4-FFF2-40B4-BE49-F238E27FC236}">
                      <a16:creationId xmlns:a16="http://schemas.microsoft.com/office/drawing/2014/main" id="{CB7C072A-B6ED-1278-D479-ECA1162FDA41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1120" name="Group 9">
                    <a:extLst>
                      <a:ext uri="{FF2B5EF4-FFF2-40B4-BE49-F238E27FC236}">
                        <a16:creationId xmlns:a16="http://schemas.microsoft.com/office/drawing/2014/main" id="{B4042E24-9CD8-5ED8-FDF8-984E97FEFF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1127" name="Freeform 10">
                      <a:extLst>
                        <a:ext uri="{FF2B5EF4-FFF2-40B4-BE49-F238E27FC236}">
                          <a16:creationId xmlns:a16="http://schemas.microsoft.com/office/drawing/2014/main" id="{4857A931-813A-C59A-D424-39D98DCC73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1128" name="Freeform 11">
                      <a:extLst>
                        <a:ext uri="{FF2B5EF4-FFF2-40B4-BE49-F238E27FC236}">
                          <a16:creationId xmlns:a16="http://schemas.microsoft.com/office/drawing/2014/main" id="{A70B59B1-1A85-2901-6BBD-E4E0E61733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1121" name="Oval 12">
                    <a:extLst>
                      <a:ext uri="{FF2B5EF4-FFF2-40B4-BE49-F238E27FC236}">
                        <a16:creationId xmlns:a16="http://schemas.microsoft.com/office/drawing/2014/main" id="{D2BE5108-59BC-DB9A-4E95-C854134375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/>
                  </a:p>
                </p:txBody>
              </p:sp>
              <p:sp>
                <p:nvSpPr>
                  <p:cNvPr id="131122" name="Freeform 13">
                    <a:extLst>
                      <a:ext uri="{FF2B5EF4-FFF2-40B4-BE49-F238E27FC236}">
                        <a16:creationId xmlns:a16="http://schemas.microsoft.com/office/drawing/2014/main" id="{3684C058-DE64-8BED-EC4F-2ED4D20048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1123" name="Freeform 14">
                    <a:extLst>
                      <a:ext uri="{FF2B5EF4-FFF2-40B4-BE49-F238E27FC236}">
                        <a16:creationId xmlns:a16="http://schemas.microsoft.com/office/drawing/2014/main" id="{18B49FBC-AEDB-402B-E9E4-7E5EA3C92B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1124" name="Freeform 15">
                    <a:extLst>
                      <a:ext uri="{FF2B5EF4-FFF2-40B4-BE49-F238E27FC236}">
                        <a16:creationId xmlns:a16="http://schemas.microsoft.com/office/drawing/2014/main" id="{EE061653-5796-BBCE-8385-CE60F9C2BA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1125" name="Freeform 16">
                    <a:extLst>
                      <a:ext uri="{FF2B5EF4-FFF2-40B4-BE49-F238E27FC236}">
                        <a16:creationId xmlns:a16="http://schemas.microsoft.com/office/drawing/2014/main" id="{11F2AA26-626C-2ABD-2387-0AF1D2CC23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1126" name="Freeform 17">
                    <a:extLst>
                      <a:ext uri="{FF2B5EF4-FFF2-40B4-BE49-F238E27FC236}">
                        <a16:creationId xmlns:a16="http://schemas.microsoft.com/office/drawing/2014/main" id="{7BB65435-A70C-A3CE-CAA1-B78A6A6564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31112" name="Picture 18">
                  <a:extLst>
                    <a:ext uri="{FF2B5EF4-FFF2-40B4-BE49-F238E27FC236}">
                      <a16:creationId xmlns:a16="http://schemas.microsoft.com/office/drawing/2014/main" id="{C53A7140-A966-5919-1421-DF6013C9B4B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3" name="Picture 19">
                  <a:extLst>
                    <a:ext uri="{FF2B5EF4-FFF2-40B4-BE49-F238E27FC236}">
                      <a16:creationId xmlns:a16="http://schemas.microsoft.com/office/drawing/2014/main" id="{106FFAD9-1483-8EA2-460B-3EE9C0ECDB5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4" name="Picture 20">
                  <a:extLst>
                    <a:ext uri="{FF2B5EF4-FFF2-40B4-BE49-F238E27FC236}">
                      <a16:creationId xmlns:a16="http://schemas.microsoft.com/office/drawing/2014/main" id="{7885551D-D267-C5CA-F11D-46A806AC666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5" name="Picture 21">
                  <a:extLst>
                    <a:ext uri="{FF2B5EF4-FFF2-40B4-BE49-F238E27FC236}">
                      <a16:creationId xmlns:a16="http://schemas.microsoft.com/office/drawing/2014/main" id="{6CC2F189-5AC5-2B6F-15C8-50893A6B1C6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6" name="Picture 22">
                  <a:extLst>
                    <a:ext uri="{FF2B5EF4-FFF2-40B4-BE49-F238E27FC236}">
                      <a16:creationId xmlns:a16="http://schemas.microsoft.com/office/drawing/2014/main" id="{0E6E07A4-D28C-C79D-F7F0-809F0AE5557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7" name="Picture 23">
                  <a:extLst>
                    <a:ext uri="{FF2B5EF4-FFF2-40B4-BE49-F238E27FC236}">
                      <a16:creationId xmlns:a16="http://schemas.microsoft.com/office/drawing/2014/main" id="{F1B5AB88-F7F6-7058-4B1D-C338F688D23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8" name="Picture 24">
                  <a:extLst>
                    <a:ext uri="{FF2B5EF4-FFF2-40B4-BE49-F238E27FC236}">
                      <a16:creationId xmlns:a16="http://schemas.microsoft.com/office/drawing/2014/main" id="{F96E1DF4-EE5E-8E3C-3F42-451C2B7A592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9" name="Picture 25">
                  <a:extLst>
                    <a:ext uri="{FF2B5EF4-FFF2-40B4-BE49-F238E27FC236}">
                      <a16:creationId xmlns:a16="http://schemas.microsoft.com/office/drawing/2014/main" id="{C4F5D8A5-C966-5705-8E93-1DF2DE24E0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9" name="Group 26">
                <a:extLst>
                  <a:ext uri="{FF2B5EF4-FFF2-40B4-BE49-F238E27FC236}">
                    <a16:creationId xmlns:a16="http://schemas.microsoft.com/office/drawing/2014/main" id="{83049D18-9647-42C7-7343-7B9AE25B2C1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" name="Picture 27">
                  <a:extLst>
                    <a:ext uri="{FF2B5EF4-FFF2-40B4-BE49-F238E27FC236}">
                      <a16:creationId xmlns:a16="http://schemas.microsoft.com/office/drawing/2014/main" id="{B4F2217B-84A8-EFBF-72FA-072EBA1263A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" name="Picture 28">
                  <a:extLst>
                    <a:ext uri="{FF2B5EF4-FFF2-40B4-BE49-F238E27FC236}">
                      <a16:creationId xmlns:a16="http://schemas.microsoft.com/office/drawing/2014/main" id="{B058E2BA-0ABF-E8F9-B6A3-72713A93BD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2" name="Picture 29">
                  <a:extLst>
                    <a:ext uri="{FF2B5EF4-FFF2-40B4-BE49-F238E27FC236}">
                      <a16:creationId xmlns:a16="http://schemas.microsoft.com/office/drawing/2014/main" id="{0B83157B-295D-7963-4CEC-C075A9477A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30">
                  <a:extLst>
                    <a:ext uri="{FF2B5EF4-FFF2-40B4-BE49-F238E27FC236}">
                      <a16:creationId xmlns:a16="http://schemas.microsoft.com/office/drawing/2014/main" id="{9812C53C-E3B2-C355-207E-65D5785FE33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31">
                  <a:extLst>
                    <a:ext uri="{FF2B5EF4-FFF2-40B4-BE49-F238E27FC236}">
                      <a16:creationId xmlns:a16="http://schemas.microsoft.com/office/drawing/2014/main" id="{7F78FBCD-617E-F53A-7EA5-DDC87503CD3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2">
                  <a:extLst>
                    <a:ext uri="{FF2B5EF4-FFF2-40B4-BE49-F238E27FC236}">
                      <a16:creationId xmlns:a16="http://schemas.microsoft.com/office/drawing/2014/main" id="{6840947C-E36A-D264-D223-FEDFC4A228A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3">
                  <a:extLst>
                    <a:ext uri="{FF2B5EF4-FFF2-40B4-BE49-F238E27FC236}">
                      <a16:creationId xmlns:a16="http://schemas.microsoft.com/office/drawing/2014/main" id="{1503079A-D857-8647-DAB1-1982FBEEBDE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4">
                  <a:extLst>
                    <a:ext uri="{FF2B5EF4-FFF2-40B4-BE49-F238E27FC236}">
                      <a16:creationId xmlns:a16="http://schemas.microsoft.com/office/drawing/2014/main" id="{E32C41AE-5F50-EE8A-A193-300687B2E23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5">
                  <a:extLst>
                    <a:ext uri="{FF2B5EF4-FFF2-40B4-BE49-F238E27FC236}">
                      <a16:creationId xmlns:a16="http://schemas.microsoft.com/office/drawing/2014/main" id="{FCC8CFD5-1D99-64DB-B9A6-E12D287208D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6">
                  <a:extLst>
                    <a:ext uri="{FF2B5EF4-FFF2-40B4-BE49-F238E27FC236}">
                      <a16:creationId xmlns:a16="http://schemas.microsoft.com/office/drawing/2014/main" id="{6C1993EF-3E05-0E0E-782F-4C205FE32F6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7">
                  <a:extLst>
                    <a:ext uri="{FF2B5EF4-FFF2-40B4-BE49-F238E27FC236}">
                      <a16:creationId xmlns:a16="http://schemas.microsoft.com/office/drawing/2014/main" id="{2B3A3434-FCFD-0754-A72C-EE5D7B76A6A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8">
                  <a:extLst>
                    <a:ext uri="{FF2B5EF4-FFF2-40B4-BE49-F238E27FC236}">
                      <a16:creationId xmlns:a16="http://schemas.microsoft.com/office/drawing/2014/main" id="{44C9DCD4-72B4-652E-015E-6CFEE807DB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4" name="Picture 39">
                  <a:extLst>
                    <a:ext uri="{FF2B5EF4-FFF2-40B4-BE49-F238E27FC236}">
                      <a16:creationId xmlns:a16="http://schemas.microsoft.com/office/drawing/2014/main" id="{A670A9F8-2FD1-D006-405A-BF9E35EC973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5" name="Picture 40">
                  <a:extLst>
                    <a:ext uri="{FF2B5EF4-FFF2-40B4-BE49-F238E27FC236}">
                      <a16:creationId xmlns:a16="http://schemas.microsoft.com/office/drawing/2014/main" id="{D297F202-D062-7F7A-7605-D7330AF4530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6" name="Picture 41">
                  <a:extLst>
                    <a:ext uri="{FF2B5EF4-FFF2-40B4-BE49-F238E27FC236}">
                      <a16:creationId xmlns:a16="http://schemas.microsoft.com/office/drawing/2014/main" id="{65B5C1D5-81AA-44C3-E4FC-5A3C2B295E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7" name="Picture 42">
                  <a:extLst>
                    <a:ext uri="{FF2B5EF4-FFF2-40B4-BE49-F238E27FC236}">
                      <a16:creationId xmlns:a16="http://schemas.microsoft.com/office/drawing/2014/main" id="{6D3272E0-84ED-AFC9-CD01-5175AC4CD0B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8" name="Picture 43">
                  <a:extLst>
                    <a:ext uri="{FF2B5EF4-FFF2-40B4-BE49-F238E27FC236}">
                      <a16:creationId xmlns:a16="http://schemas.microsoft.com/office/drawing/2014/main" id="{7F82625C-C78F-7C63-93B5-136DEF190E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09" name="Picture 44">
                  <a:extLst>
                    <a:ext uri="{FF2B5EF4-FFF2-40B4-BE49-F238E27FC236}">
                      <a16:creationId xmlns:a16="http://schemas.microsoft.com/office/drawing/2014/main" id="{0D05B258-B9BC-9B81-5F88-5A87CCD10A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31110" name="Picture 45">
                  <a:extLst>
                    <a:ext uri="{FF2B5EF4-FFF2-40B4-BE49-F238E27FC236}">
                      <a16:creationId xmlns:a16="http://schemas.microsoft.com/office/drawing/2014/main" id="{D2D686EC-EA1C-66CF-EC5D-0590119DB2C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1F3B64F9-BC93-F68A-0D44-FA6A4B2F8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id="{0E05CB21-628F-B739-33CF-1DEECAB65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id="{8204D023-101E-E900-EFF8-689846171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" name="Freeform 49" descr="kimonopat1">
              <a:extLst>
                <a:ext uri="{FF2B5EF4-FFF2-40B4-BE49-F238E27FC236}">
                  <a16:creationId xmlns:a16="http://schemas.microsoft.com/office/drawing/2014/main" id="{C3A6452F-489D-7501-9E53-45425091F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50" descr="kimonopat1">
              <a:extLst>
                <a:ext uri="{FF2B5EF4-FFF2-40B4-BE49-F238E27FC236}">
                  <a16:creationId xmlns:a16="http://schemas.microsoft.com/office/drawing/2014/main" id="{4905D610-A9EB-F014-F9DA-D7CB82211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51">
              <a:extLst>
                <a:ext uri="{FF2B5EF4-FFF2-40B4-BE49-F238E27FC236}">
                  <a16:creationId xmlns:a16="http://schemas.microsoft.com/office/drawing/2014/main" id="{296D5045-A708-0C78-4158-492CF41D3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3BA24C20-F125-69FA-99B0-7620CA2BA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FA47E532-2FCA-64F3-EEAD-D77A57BF4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54">
              <a:extLst>
                <a:ext uri="{FF2B5EF4-FFF2-40B4-BE49-F238E27FC236}">
                  <a16:creationId xmlns:a16="http://schemas.microsoft.com/office/drawing/2014/main" id="{175EBAA5-F77E-B8E1-528D-E8EA1B9C3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75834693-88CC-E244-750C-680CFC99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7" name="AutoShape 56">
              <a:extLst>
                <a:ext uri="{FF2B5EF4-FFF2-40B4-BE49-F238E27FC236}">
                  <a16:creationId xmlns:a16="http://schemas.microsoft.com/office/drawing/2014/main" id="{7147A192-7FE7-14DB-AF7C-C97550D9FEF9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31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131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131131" name="Rectangle 59">
            <a:extLst>
              <a:ext uri="{FF2B5EF4-FFF2-40B4-BE49-F238E27FC236}">
                <a16:creationId xmlns:a16="http://schemas.microsoft.com/office/drawing/2014/main" id="{C5BC8DDE-9BDE-4684-8A90-D5004D602D6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8653-276A-4BE9-8ABA-3E121F31D5BC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131132" name="Rectangle 60">
            <a:extLst>
              <a:ext uri="{FF2B5EF4-FFF2-40B4-BE49-F238E27FC236}">
                <a16:creationId xmlns:a16="http://schemas.microsoft.com/office/drawing/2014/main" id="{9784080E-97D0-A868-8AB4-CC237B7CF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1133" name="Rectangle 61">
            <a:extLst>
              <a:ext uri="{FF2B5EF4-FFF2-40B4-BE49-F238E27FC236}">
                <a16:creationId xmlns:a16="http://schemas.microsoft.com/office/drawing/2014/main" id="{BB64B3C8-8729-B3F7-2C0B-2C966AEB3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8BC79-D9B0-4E23-AEAC-5B9E69BBF5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42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835B1788-A7C4-FFC4-EB85-2A43514C2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64B0B-0122-458A-B292-040B9E43DEF9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64E485D6-39C2-78EE-2E79-F9C80B945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5F185764-AAFD-6DD8-EA51-D10A195E8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3459A-05C9-4607-804B-D97139F3BE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63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B8D114AA-105E-6335-AD94-3CAF807E0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7D19-FC25-4FDB-8C5D-4906FF8D1074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C29EF493-D8D2-E44D-B029-0C1212442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CDC6B481-F251-19C6-05FF-9CB893573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566AB-A4AE-4507-97D9-FF9ACDC647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53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81F8839C-1EA9-3045-73FA-21E8EAB35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9B24D-7EAA-496D-B70D-A73EA5D673FE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BF1F2540-A01F-B614-A36E-A0ADDDFBE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D976C013-AD55-96B0-8B68-C6B39D4BE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40CED-211A-4879-B2C3-CDE4C03FF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07C48218-3C2A-36E4-AC62-B58E5E99C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ABA47-E057-4112-B1F4-E97BF3048D77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7EF40485-40E0-65B4-56CD-952384973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AB36A13D-D0CF-4CC5-0338-12C32A9F1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533AD-6D35-4392-9E45-64260A1416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33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3028471-13EE-FF6D-94A5-AAAA404DE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3756-E721-429E-888B-24E365A961A3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70BC38AF-7909-AE89-44BA-7E252E530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C166F47E-62CA-43F2-889F-E24D6AA8FA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DF1A-9B51-4F02-93C9-7B3942921E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61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2DA51346-DEA7-57D3-DF15-3C7543BB6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4A5F-BAB3-459B-B665-E058CD38EB21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167C0763-51F9-56F8-F49D-95F810FB2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237E54D7-86A6-CF1B-A2F5-AF07F3BF4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AFA9-B50E-4D0A-A868-22F0FC007C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19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CA75068C-DED6-66F9-5E7B-49B2B1210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F4688-9FE0-4BD4-A8B6-A69659F222E4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92D13CA9-8309-DEA9-D3B4-5D414108D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434B2BE0-7E2F-42C0-0515-C1685D734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6D2E-E917-427B-9DB0-DFD155BDAC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34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C97517D0-5D32-218D-4711-B46F20C66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6CB0-1F4A-4465-8ABE-BF7D03DA4D3A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DC473C2F-B304-C52A-D2CD-AD80DD5FD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E0E9A415-6667-375A-F9F1-636232A496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DC2A6-8596-4989-91DE-FB2FB476F5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86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2CA66A96-B96E-BCB2-047F-6C3987552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43A5C-B158-44C8-81F3-643AEAD92800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D632FA27-E976-EB88-5A9B-CB1FDE848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087EF4A6-D0E2-A981-7972-AA7321AEC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E0FCE-24A6-426A-BF8F-66383BED36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667212CB-BCD7-01B6-7D8E-38987BE2A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B503-2333-420D-B0AD-861A2EB9FA99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2E3E72D8-1431-CD7B-AF35-887870102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CEFE83B0-6868-5AF9-8EC5-D460E48AF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B7374-E613-4A3C-92B8-AEF9407C57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25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D1D1CE3-89AB-E2F6-BC0D-63092ED33D2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57E13A3C-FE77-48E3-1957-6149FFDB64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FD72FAA0-0CEE-3D73-6A16-31013C5040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130053" name="Rectangle 5">
              <a:extLst>
                <a:ext uri="{FF2B5EF4-FFF2-40B4-BE49-F238E27FC236}">
                  <a16:creationId xmlns:a16="http://schemas.microsoft.com/office/drawing/2014/main" id="{0E97E703-4128-A379-E518-07A6CDE6C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 altLang="ru-RU">
                <a:latin typeface="Arial" charset="0"/>
                <a:cs typeface="Arial" charset="0"/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3BF3A8C2-5EE1-BC05-A686-682692C753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>
                <a:extLst>
                  <a:ext uri="{FF2B5EF4-FFF2-40B4-BE49-F238E27FC236}">
                    <a16:creationId xmlns:a16="http://schemas.microsoft.com/office/drawing/2014/main" id="{244530DF-4C23-9FB4-3881-7806C0F694E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>
                  <a:extLst>
                    <a:ext uri="{FF2B5EF4-FFF2-40B4-BE49-F238E27FC236}">
                      <a16:creationId xmlns:a16="http://schemas.microsoft.com/office/drawing/2014/main" id="{4B71B7E2-3DB0-D560-412F-1A5F259B2C6C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>
                    <a:extLst>
                      <a:ext uri="{FF2B5EF4-FFF2-40B4-BE49-F238E27FC236}">
                        <a16:creationId xmlns:a16="http://schemas.microsoft.com/office/drawing/2014/main" id="{678FA4A4-FDB9-0378-096D-EE65182EA03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>
                      <a:extLst>
                        <a:ext uri="{FF2B5EF4-FFF2-40B4-BE49-F238E27FC236}">
                          <a16:creationId xmlns:a16="http://schemas.microsoft.com/office/drawing/2014/main" id="{27BD4B7A-5A2A-F3FD-F303-EBC387EFD4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" name="Freeform 11">
                      <a:extLst>
                        <a:ext uri="{FF2B5EF4-FFF2-40B4-BE49-F238E27FC236}">
                          <a16:creationId xmlns:a16="http://schemas.microsoft.com/office/drawing/2014/main" id="{A93BFE19-E945-FAF3-6E7D-F42CE400EB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8" name="Oval 12">
                    <a:extLst>
                      <a:ext uri="{FF2B5EF4-FFF2-40B4-BE49-F238E27FC236}">
                        <a16:creationId xmlns:a16="http://schemas.microsoft.com/office/drawing/2014/main" id="{CDD5837F-4BD9-7D18-8CB0-687C14FBA5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/>
                  </a:p>
                </p:txBody>
              </p:sp>
              <p:sp>
                <p:nvSpPr>
                  <p:cNvPr id="1079" name="Freeform 13">
                    <a:extLst>
                      <a:ext uri="{FF2B5EF4-FFF2-40B4-BE49-F238E27FC236}">
                        <a16:creationId xmlns:a16="http://schemas.microsoft.com/office/drawing/2014/main" id="{97F238F8-C716-58DD-E072-0CACFED27D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0" name="Freeform 14">
                    <a:extLst>
                      <a:ext uri="{FF2B5EF4-FFF2-40B4-BE49-F238E27FC236}">
                        <a16:creationId xmlns:a16="http://schemas.microsoft.com/office/drawing/2014/main" id="{12F880C1-993C-8B52-A24F-0781116B21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Freeform 15">
                    <a:extLst>
                      <a:ext uri="{FF2B5EF4-FFF2-40B4-BE49-F238E27FC236}">
                        <a16:creationId xmlns:a16="http://schemas.microsoft.com/office/drawing/2014/main" id="{18FA4282-C7C8-5B20-562D-D435FF4D0C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Freeform 16">
                    <a:extLst>
                      <a:ext uri="{FF2B5EF4-FFF2-40B4-BE49-F238E27FC236}">
                        <a16:creationId xmlns:a16="http://schemas.microsoft.com/office/drawing/2014/main" id="{981736D5-7307-6E06-6860-CEB2E285A1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Freeform 17">
                    <a:extLst>
                      <a:ext uri="{FF2B5EF4-FFF2-40B4-BE49-F238E27FC236}">
                        <a16:creationId xmlns:a16="http://schemas.microsoft.com/office/drawing/2014/main" id="{F935252E-2DFB-E1EA-4C4C-3E9C845E92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069" name="Picture 18">
                  <a:extLst>
                    <a:ext uri="{FF2B5EF4-FFF2-40B4-BE49-F238E27FC236}">
                      <a16:creationId xmlns:a16="http://schemas.microsoft.com/office/drawing/2014/main" id="{539C11B2-6769-9459-1AF9-E751EBA02E4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>
                  <a:extLst>
                    <a:ext uri="{FF2B5EF4-FFF2-40B4-BE49-F238E27FC236}">
                      <a16:creationId xmlns:a16="http://schemas.microsoft.com/office/drawing/2014/main" id="{E0CD9E0C-1008-0E3C-2135-68BD09DCEB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>
                  <a:extLst>
                    <a:ext uri="{FF2B5EF4-FFF2-40B4-BE49-F238E27FC236}">
                      <a16:creationId xmlns:a16="http://schemas.microsoft.com/office/drawing/2014/main" id="{FDD4212E-1F47-AD0A-23B6-DE3606D6EC8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>
                  <a:extLst>
                    <a:ext uri="{FF2B5EF4-FFF2-40B4-BE49-F238E27FC236}">
                      <a16:creationId xmlns:a16="http://schemas.microsoft.com/office/drawing/2014/main" id="{61F27ED7-83B2-CF71-1063-356DED1BF3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>
                  <a:extLst>
                    <a:ext uri="{FF2B5EF4-FFF2-40B4-BE49-F238E27FC236}">
                      <a16:creationId xmlns:a16="http://schemas.microsoft.com/office/drawing/2014/main" id="{D14D08D7-EF34-4980-0413-5B6C06C859E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>
                  <a:extLst>
                    <a:ext uri="{FF2B5EF4-FFF2-40B4-BE49-F238E27FC236}">
                      <a16:creationId xmlns:a16="http://schemas.microsoft.com/office/drawing/2014/main" id="{FE23FF95-74EF-0D86-8160-4C2AF6961EB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>
                  <a:extLst>
                    <a:ext uri="{FF2B5EF4-FFF2-40B4-BE49-F238E27FC236}">
                      <a16:creationId xmlns:a16="http://schemas.microsoft.com/office/drawing/2014/main" id="{355962FE-8349-B09C-597D-FD87199D30E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>
                  <a:extLst>
                    <a:ext uri="{FF2B5EF4-FFF2-40B4-BE49-F238E27FC236}">
                      <a16:creationId xmlns:a16="http://schemas.microsoft.com/office/drawing/2014/main" id="{9F46735B-B237-E120-6AE0-5B20CC6298A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>
                <a:extLst>
                  <a:ext uri="{FF2B5EF4-FFF2-40B4-BE49-F238E27FC236}">
                    <a16:creationId xmlns:a16="http://schemas.microsoft.com/office/drawing/2014/main" id="{CBA4939D-C22F-EDC6-F839-9BE0EB1918D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>
                  <a:extLst>
                    <a:ext uri="{FF2B5EF4-FFF2-40B4-BE49-F238E27FC236}">
                      <a16:creationId xmlns:a16="http://schemas.microsoft.com/office/drawing/2014/main" id="{249D4988-1991-B8A1-34E3-0BE13BA5BF4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>
                  <a:extLst>
                    <a:ext uri="{FF2B5EF4-FFF2-40B4-BE49-F238E27FC236}">
                      <a16:creationId xmlns:a16="http://schemas.microsoft.com/office/drawing/2014/main" id="{051C4428-DED9-F839-23CC-DE3161CD003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>
                  <a:extLst>
                    <a:ext uri="{FF2B5EF4-FFF2-40B4-BE49-F238E27FC236}">
                      <a16:creationId xmlns:a16="http://schemas.microsoft.com/office/drawing/2014/main" id="{B8E3C740-E851-1226-7E58-79A9B57E8BF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>
                  <a:extLst>
                    <a:ext uri="{FF2B5EF4-FFF2-40B4-BE49-F238E27FC236}">
                      <a16:creationId xmlns:a16="http://schemas.microsoft.com/office/drawing/2014/main" id="{A3E44D5C-9236-DA73-C9E5-78733DDD10A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>
                  <a:extLst>
                    <a:ext uri="{FF2B5EF4-FFF2-40B4-BE49-F238E27FC236}">
                      <a16:creationId xmlns:a16="http://schemas.microsoft.com/office/drawing/2014/main" id="{3DB8BAAE-86FD-F3DF-D2CF-8EDCF28AAB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>
                  <a:extLst>
                    <a:ext uri="{FF2B5EF4-FFF2-40B4-BE49-F238E27FC236}">
                      <a16:creationId xmlns:a16="http://schemas.microsoft.com/office/drawing/2014/main" id="{A24F554F-3109-D0AE-BB28-008D12E5A00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>
                  <a:extLst>
                    <a:ext uri="{FF2B5EF4-FFF2-40B4-BE49-F238E27FC236}">
                      <a16:creationId xmlns:a16="http://schemas.microsoft.com/office/drawing/2014/main" id="{61B8C8DF-607A-DC59-015A-D385CAD216E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>
                  <a:extLst>
                    <a:ext uri="{FF2B5EF4-FFF2-40B4-BE49-F238E27FC236}">
                      <a16:creationId xmlns:a16="http://schemas.microsoft.com/office/drawing/2014/main" id="{E48FB043-0701-9161-5800-7524A2F0A47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>
                  <a:extLst>
                    <a:ext uri="{FF2B5EF4-FFF2-40B4-BE49-F238E27FC236}">
                      <a16:creationId xmlns:a16="http://schemas.microsoft.com/office/drawing/2014/main" id="{187650DA-9D14-68DF-4055-93ED9B22EC4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>
                  <a:extLst>
                    <a:ext uri="{FF2B5EF4-FFF2-40B4-BE49-F238E27FC236}">
                      <a16:creationId xmlns:a16="http://schemas.microsoft.com/office/drawing/2014/main" id="{B74B295B-5C69-1F31-7DE7-8AA5A2B43C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>
                  <a:extLst>
                    <a:ext uri="{FF2B5EF4-FFF2-40B4-BE49-F238E27FC236}">
                      <a16:creationId xmlns:a16="http://schemas.microsoft.com/office/drawing/2014/main" id="{517BED41-2D34-3D19-895C-CD14EA1AA68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>
                  <a:extLst>
                    <a:ext uri="{FF2B5EF4-FFF2-40B4-BE49-F238E27FC236}">
                      <a16:creationId xmlns:a16="http://schemas.microsoft.com/office/drawing/2014/main" id="{2FEF7055-A5E7-2225-46A3-7D92573337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>
                  <a:extLst>
                    <a:ext uri="{FF2B5EF4-FFF2-40B4-BE49-F238E27FC236}">
                      <a16:creationId xmlns:a16="http://schemas.microsoft.com/office/drawing/2014/main" id="{85BF62E3-31D2-3084-46FB-E6415A479B0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>
                  <a:extLst>
                    <a:ext uri="{FF2B5EF4-FFF2-40B4-BE49-F238E27FC236}">
                      <a16:creationId xmlns:a16="http://schemas.microsoft.com/office/drawing/2014/main" id="{5257551F-0AAD-DC82-0837-4BB6C81064B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>
                  <a:extLst>
                    <a:ext uri="{FF2B5EF4-FFF2-40B4-BE49-F238E27FC236}">
                      <a16:creationId xmlns:a16="http://schemas.microsoft.com/office/drawing/2014/main" id="{F6DB7FEB-DACB-DC81-17CD-F4106BFAA96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>
                  <a:extLst>
                    <a:ext uri="{FF2B5EF4-FFF2-40B4-BE49-F238E27FC236}">
                      <a16:creationId xmlns:a16="http://schemas.microsoft.com/office/drawing/2014/main" id="{92B25668-F62B-75A8-6246-01FD95F1006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>
                  <a:extLst>
                    <a:ext uri="{FF2B5EF4-FFF2-40B4-BE49-F238E27FC236}">
                      <a16:creationId xmlns:a16="http://schemas.microsoft.com/office/drawing/2014/main" id="{2CF32875-47E6-EE9C-20B9-61EA55DFB09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>
                  <a:extLst>
                    <a:ext uri="{FF2B5EF4-FFF2-40B4-BE49-F238E27FC236}">
                      <a16:creationId xmlns:a16="http://schemas.microsoft.com/office/drawing/2014/main" id="{5F7A3E72-EB43-B29D-946B-BD04B6CFFD6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>
                  <a:extLst>
                    <a:ext uri="{FF2B5EF4-FFF2-40B4-BE49-F238E27FC236}">
                      <a16:creationId xmlns:a16="http://schemas.microsoft.com/office/drawing/2014/main" id="{25FFA4CD-1AA8-793D-9F30-844F3EAC92E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>
              <a:extLst>
                <a:ext uri="{FF2B5EF4-FFF2-40B4-BE49-F238E27FC236}">
                  <a16:creationId xmlns:a16="http://schemas.microsoft.com/office/drawing/2014/main" id="{1B1C8DD7-7C52-5884-D53C-E1A86E640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095" name="Freeform 47">
              <a:extLst>
                <a:ext uri="{FF2B5EF4-FFF2-40B4-BE49-F238E27FC236}">
                  <a16:creationId xmlns:a16="http://schemas.microsoft.com/office/drawing/2014/main" id="{B00CB561-05BE-F9EB-597F-A08C365EE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30096" name="Freeform 48">
              <a:extLst>
                <a:ext uri="{FF2B5EF4-FFF2-40B4-BE49-F238E27FC236}">
                  <a16:creationId xmlns:a16="http://schemas.microsoft.com/office/drawing/2014/main" id="{4DC3E302-40C7-2019-7A9B-D1CE2BD4E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39" name="Freeform 49" descr="kimonopat1">
              <a:extLst>
                <a:ext uri="{FF2B5EF4-FFF2-40B4-BE49-F238E27FC236}">
                  <a16:creationId xmlns:a16="http://schemas.microsoft.com/office/drawing/2014/main" id="{B1685827-BC51-7F85-5CFE-CEF216F6E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50" descr="kimonopat1">
              <a:extLst>
                <a:ext uri="{FF2B5EF4-FFF2-40B4-BE49-F238E27FC236}">
                  <a16:creationId xmlns:a16="http://schemas.microsoft.com/office/drawing/2014/main" id="{AC46FFA1-17D9-DBB7-5E6D-3AE302AEE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51">
              <a:extLst>
                <a:ext uri="{FF2B5EF4-FFF2-40B4-BE49-F238E27FC236}">
                  <a16:creationId xmlns:a16="http://schemas.microsoft.com/office/drawing/2014/main" id="{3D7E4A17-D704-FA9B-F7D1-993195CC2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52">
              <a:extLst>
                <a:ext uri="{FF2B5EF4-FFF2-40B4-BE49-F238E27FC236}">
                  <a16:creationId xmlns:a16="http://schemas.microsoft.com/office/drawing/2014/main" id="{0D6E22A2-B319-0F18-F2AA-87FE80A2B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101" name="Freeform 53">
              <a:extLst>
                <a:ext uri="{FF2B5EF4-FFF2-40B4-BE49-F238E27FC236}">
                  <a16:creationId xmlns:a16="http://schemas.microsoft.com/office/drawing/2014/main" id="{AFC8478A-0E4E-1EFC-0955-A54C37C3B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44" name="Rectangle 54">
              <a:extLst>
                <a:ext uri="{FF2B5EF4-FFF2-40B4-BE49-F238E27FC236}">
                  <a16:creationId xmlns:a16="http://schemas.microsoft.com/office/drawing/2014/main" id="{F987415F-872A-97F7-C42A-488140363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/>
            </a:p>
          </p:txBody>
        </p:sp>
        <p:sp>
          <p:nvSpPr>
            <p:cNvPr id="130103" name="Freeform 55">
              <a:extLst>
                <a:ext uri="{FF2B5EF4-FFF2-40B4-BE49-F238E27FC236}">
                  <a16:creationId xmlns:a16="http://schemas.microsoft.com/office/drawing/2014/main" id="{4982DFA2-61D8-6B64-3B96-9C6E8DEEE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46" name="AutoShape 56">
              <a:extLst>
                <a:ext uri="{FF2B5EF4-FFF2-40B4-BE49-F238E27FC236}">
                  <a16:creationId xmlns:a16="http://schemas.microsoft.com/office/drawing/2014/main" id="{7E5ECB58-ECBA-324C-AC00-2F955E20235B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027" name="Rectangle 57">
            <a:extLst>
              <a:ext uri="{FF2B5EF4-FFF2-40B4-BE49-F238E27FC236}">
                <a16:creationId xmlns:a16="http://schemas.microsoft.com/office/drawing/2014/main" id="{BB651F21-DCC5-3020-57A8-7C7A09AED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58">
            <a:extLst>
              <a:ext uri="{FF2B5EF4-FFF2-40B4-BE49-F238E27FC236}">
                <a16:creationId xmlns:a16="http://schemas.microsoft.com/office/drawing/2014/main" id="{E1D03F6D-CA69-643F-C5EB-3590A4989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30107" name="Rectangle 59">
            <a:extLst>
              <a:ext uri="{FF2B5EF4-FFF2-40B4-BE49-F238E27FC236}">
                <a16:creationId xmlns:a16="http://schemas.microsoft.com/office/drawing/2014/main" id="{7743549A-C385-36A7-EEA8-E81B5EC3F1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A7C7D2-2E57-4D43-9697-67F66AB60601}" type="datetimeFigureOut">
              <a:rPr lang="ru-RU" altLang="ru-RU"/>
              <a:pPr>
                <a:defRPr/>
              </a:pPr>
              <a:t>27.02.2024</a:t>
            </a:fld>
            <a:endParaRPr lang="ru-RU" altLang="ru-RU"/>
          </a:p>
        </p:txBody>
      </p:sp>
      <p:sp>
        <p:nvSpPr>
          <p:cNvPr id="130108" name="Rectangle 60">
            <a:extLst>
              <a:ext uri="{FF2B5EF4-FFF2-40B4-BE49-F238E27FC236}">
                <a16:creationId xmlns:a16="http://schemas.microsoft.com/office/drawing/2014/main" id="{90329809-86E5-3CFC-ACB4-B803468B56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0109" name="Rectangle 61">
            <a:extLst>
              <a:ext uri="{FF2B5EF4-FFF2-40B4-BE49-F238E27FC236}">
                <a16:creationId xmlns:a16="http://schemas.microsoft.com/office/drawing/2014/main" id="{73CFA68C-B63B-87BF-F904-3BFE42453A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8F870C3-135A-4661-A712-169DA1D3E1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&amp;esrc=s&amp;source=images&amp;cd=&amp;cad=rja&amp;uact=8&amp;ved=0ahUKEwj64926_qjJAhWG8XIKHb5MCOoQjRwIBw&amp;url=http%3A%2F%2Fhameleons.com%2Fart_music_cinema_psd%2F&amp;bvm=bv.108194040,d.bGQ&amp;psig=AFQjCNGCUJxVszmz_h_UcS2EZ-spTFpggA&amp;ust=14484519955674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1404407849_0">
            <a:hlinkClick r:id="rId2"/>
            <a:extLst>
              <a:ext uri="{FF2B5EF4-FFF2-40B4-BE49-F238E27FC236}">
                <a16:creationId xmlns:a16="http://schemas.microsoft.com/office/drawing/2014/main" id="{CA13EB59-1BF3-B7E1-CA7D-AFD969A1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583247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12">
            <a:extLst>
              <a:ext uri="{FF2B5EF4-FFF2-40B4-BE49-F238E27FC236}">
                <a16:creationId xmlns:a16="http://schemas.microsoft.com/office/drawing/2014/main" id="{E40F3C72-A7AD-25BF-145F-EBF7C47140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71" y="3140968"/>
            <a:ext cx="8820472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98"/>
              </a:avLst>
            </a:prstTxWarp>
          </a:bodyPr>
          <a:lstStyle/>
          <a:p>
            <a:pPr algn="ctr">
              <a:defRPr/>
            </a:pPr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  <a:cs typeface="Arial" charset="0"/>
              </a:rPr>
              <a:t> 5-го марта 2024 г. в </a:t>
            </a:r>
            <a:r>
              <a:rPr lang="ru-RU" sz="2400" kern="10" dirty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  <a:cs typeface="Arial" charset="0"/>
              </a:rPr>
              <a:t>16 ч. 30 мин. </a:t>
            </a:r>
          </a:p>
          <a:p>
            <a:pPr algn="ctr">
              <a:defRPr/>
            </a:pPr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  <a:cs typeface="Arial" charset="0"/>
              </a:rPr>
              <a:t>в Большой Конференц-Зал</a:t>
            </a:r>
          </a:p>
          <a:p>
            <a:pPr algn="ctr">
              <a:defRPr/>
            </a:pPr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  <a:cs typeface="Arial" charset="0"/>
              </a:rPr>
              <a:t>на концерт</a:t>
            </a:r>
          </a:p>
          <a:p>
            <a:pPr algn="ctr">
              <a:defRPr/>
            </a:pPr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  <a:cs typeface="Arial" charset="0"/>
              </a:rPr>
              <a:t>вокально-хорового ансамбля</a:t>
            </a:r>
          </a:p>
          <a:p>
            <a:pPr algn="ctr">
              <a:defRPr/>
            </a:pPr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  <a:cs typeface="Arial" charset="0"/>
              </a:rPr>
              <a:t>«СВЕТЛЫЙ ПРАЗДНИК»</a:t>
            </a:r>
          </a:p>
        </p:txBody>
      </p:sp>
      <p:sp>
        <p:nvSpPr>
          <p:cNvPr id="3076" name="WordArt 14">
            <a:extLst>
              <a:ext uri="{FF2B5EF4-FFF2-40B4-BE49-F238E27FC236}">
                <a16:creationId xmlns:a16="http://schemas.microsoft.com/office/drawing/2014/main" id="{5323ADE2-4F86-8D3C-F0BC-C309F0DA03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324008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61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Дорогие друзья!</a:t>
            </a:r>
          </a:p>
        </p:txBody>
      </p:sp>
      <p:sp>
        <p:nvSpPr>
          <p:cNvPr id="3077" name="WordArt 15">
            <a:extLst>
              <a:ext uri="{FF2B5EF4-FFF2-40B4-BE49-F238E27FC236}">
                <a16:creationId xmlns:a16="http://schemas.microsoft.com/office/drawing/2014/main" id="{DD77AC14-9F89-39E1-521B-35EB936202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038" y="6165850"/>
            <a:ext cx="7766050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7C80"/>
                </a:solidFill>
                <a:latin typeface="Bookman Old Style" panose="02050604050505020204" pitchFamily="18" charset="0"/>
              </a:rPr>
              <a:t>В программе: произведения русских, советских и зарубежных композиторов</a:t>
            </a:r>
          </a:p>
        </p:txBody>
      </p:sp>
      <p:sp>
        <p:nvSpPr>
          <p:cNvPr id="3078" name="WordArt 16">
            <a:extLst>
              <a:ext uri="{FF2B5EF4-FFF2-40B4-BE49-F238E27FC236}">
                <a16:creationId xmlns:a16="http://schemas.microsoft.com/office/drawing/2014/main" id="{41718779-0883-6362-2A53-C4ABD366D4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2060575"/>
            <a:ext cx="29622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F1D3B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Приглашаем вас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имоно">
  <a:themeElements>
    <a:clrScheme name="Кимоно 8">
      <a:dk1>
        <a:srgbClr val="000000"/>
      </a:dk1>
      <a:lt1>
        <a:srgbClr val="F0EED8"/>
      </a:lt1>
      <a:dk2>
        <a:srgbClr val="666729"/>
      </a:dk2>
      <a:lt2>
        <a:srgbClr val="3F3B19"/>
      </a:lt2>
      <a:accent1>
        <a:srgbClr val="E9D47D"/>
      </a:accent1>
      <a:accent2>
        <a:srgbClr val="D4DD91"/>
      </a:accent2>
      <a:accent3>
        <a:srgbClr val="F6F5E9"/>
      </a:accent3>
      <a:accent4>
        <a:srgbClr val="000000"/>
      </a:accent4>
      <a:accent5>
        <a:srgbClr val="F2E6BF"/>
      </a:accent5>
      <a:accent6>
        <a:srgbClr val="C0C883"/>
      </a:accent6>
      <a:hlink>
        <a:srgbClr val="9D943F"/>
      </a:hlink>
      <a:folHlink>
        <a:srgbClr val="C9C177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D73581-2E21-4633-8BD5-DBEBCC20ACA3}"/>
</file>

<file path=customXml/itemProps2.xml><?xml version="1.0" encoding="utf-8"?>
<ds:datastoreItem xmlns:ds="http://schemas.openxmlformats.org/officeDocument/2006/customXml" ds:itemID="{8066A936-8E89-465A-865D-6198D39DD923}"/>
</file>

<file path=customXml/itemProps3.xml><?xml version="1.0" encoding="utf-8"?>
<ds:datastoreItem xmlns:ds="http://schemas.openxmlformats.org/officeDocument/2006/customXml" ds:itemID="{B9BCEE45-039B-4173-9076-EC182D0EA5D0}"/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1673</TotalTime>
  <Words>39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Кимоно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Ольга Николаевна</dc:creator>
  <cp:lastModifiedBy>Зам. Директора Геохимия</cp:lastModifiedBy>
  <cp:revision>53</cp:revision>
  <dcterms:created xsi:type="dcterms:W3CDTF">2011-01-12T11:03:53Z</dcterms:created>
  <dcterms:modified xsi:type="dcterms:W3CDTF">2024-02-27T17:38:54Z</dcterms:modified>
</cp:coreProperties>
</file>